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D035-70C1-4640-B1B6-92CB0A794B48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8A51-FCCC-4538-9ADD-99AD4B430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D035-70C1-4640-B1B6-92CB0A794B48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8A51-FCCC-4538-9ADD-99AD4B430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D035-70C1-4640-B1B6-92CB0A794B48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8A51-FCCC-4538-9ADD-99AD4B430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D035-70C1-4640-B1B6-92CB0A794B48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8A51-FCCC-4538-9ADD-99AD4B430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D035-70C1-4640-B1B6-92CB0A794B48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8A51-FCCC-4538-9ADD-99AD4B430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D035-70C1-4640-B1B6-92CB0A794B48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8A51-FCCC-4538-9ADD-99AD4B430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D035-70C1-4640-B1B6-92CB0A794B48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8A51-FCCC-4538-9ADD-99AD4B430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D035-70C1-4640-B1B6-92CB0A794B48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8A51-FCCC-4538-9ADD-99AD4B430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D035-70C1-4640-B1B6-92CB0A794B48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8A51-FCCC-4538-9ADD-99AD4B430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D035-70C1-4640-B1B6-92CB0A794B48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8A51-FCCC-4538-9ADD-99AD4B430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D035-70C1-4640-B1B6-92CB0A794B48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C8A51-FCCC-4538-9ADD-99AD4B430D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CD035-70C1-4640-B1B6-92CB0A794B48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C8A51-FCCC-4538-9ADD-99AD4B430D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இயல்</a:t>
            </a:r>
            <a:r>
              <a:rPr lang="en-US" dirty="0" smtClean="0"/>
              <a:t> -1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தமிழ்க்கும்மி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பெருஞ்சித்திரனார்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25000" lnSpcReduction="20000"/>
          </a:bodyPr>
          <a:lstStyle/>
          <a:p>
            <a:r>
              <a:rPr lang="ta-IN" dirty="0"/>
              <a:t/>
            </a:r>
            <a:br>
              <a:rPr lang="ta-IN" dirty="0"/>
            </a:br>
            <a:r>
              <a:rPr lang="ta-IN" sz="6200" b="1" dirty="0"/>
              <a:t>வாழ்க்கை குறிப்பு</a:t>
            </a:r>
            <a:r>
              <a:rPr lang="ta-IN" sz="6200" b="1" dirty="0" smtClean="0"/>
              <a:t>:</a:t>
            </a:r>
            <a:endParaRPr lang="en-US" sz="6200" b="1" dirty="0" smtClean="0"/>
          </a:p>
          <a:p>
            <a:pPr>
              <a:buNone/>
            </a:pPr>
            <a:endParaRPr lang="ta-IN" sz="6200" dirty="0"/>
          </a:p>
          <a:p>
            <a:r>
              <a:rPr lang="ta-IN" sz="6200" dirty="0"/>
              <a:t>இயற் பெயர் = துரை </a:t>
            </a:r>
            <a:r>
              <a:rPr lang="ta-IN" sz="6200" dirty="0" smtClean="0"/>
              <a:t>மாணிக்கம்</a:t>
            </a:r>
            <a:endParaRPr lang="en-US" sz="6200" dirty="0" smtClean="0"/>
          </a:p>
          <a:p>
            <a:r>
              <a:rPr lang="ta-IN" sz="6200" dirty="0"/>
              <a:t/>
            </a:r>
            <a:br>
              <a:rPr lang="ta-IN" sz="6200" dirty="0"/>
            </a:br>
            <a:r>
              <a:rPr lang="ta-IN" sz="6200" dirty="0"/>
              <a:t>ஊர் = சேலம் மாவட்டம் </a:t>
            </a:r>
            <a:r>
              <a:rPr lang="ta-IN" sz="6200" dirty="0" smtClean="0"/>
              <a:t>சமுத்திரம்</a:t>
            </a:r>
            <a:endParaRPr lang="en-US" sz="6200" dirty="0" smtClean="0"/>
          </a:p>
          <a:p>
            <a:r>
              <a:rPr lang="ta-IN" sz="6200" dirty="0"/>
              <a:t/>
            </a:r>
            <a:br>
              <a:rPr lang="ta-IN" sz="6200" dirty="0"/>
            </a:br>
            <a:r>
              <a:rPr lang="ta-IN" sz="6200" dirty="0"/>
              <a:t>பெற்றோர் = துரைசாமி, </a:t>
            </a:r>
            <a:r>
              <a:rPr lang="ta-IN" sz="6200" dirty="0" smtClean="0"/>
              <a:t>குஞ்சம்மாள்</a:t>
            </a:r>
            <a:endParaRPr lang="en-US" sz="6200" dirty="0" smtClean="0"/>
          </a:p>
          <a:p>
            <a:endParaRPr lang="ta-IN" sz="6200" dirty="0"/>
          </a:p>
          <a:p>
            <a:r>
              <a:rPr lang="ta-IN" sz="6200" dirty="0"/>
              <a:t>சிறப்பு </a:t>
            </a:r>
            <a:r>
              <a:rPr lang="ta-IN" sz="6200" dirty="0" smtClean="0"/>
              <a:t>பெயர்:</a:t>
            </a:r>
            <a:r>
              <a:rPr lang="ta-IN" sz="6200" dirty="0" smtClean="0"/>
              <a:t>பாவலரேறு</a:t>
            </a:r>
          </a:p>
          <a:p>
            <a:endParaRPr lang="ta-IN" sz="6200" dirty="0"/>
          </a:p>
          <a:p>
            <a:r>
              <a:rPr lang="ta-IN" sz="6200" dirty="0" smtClean="0"/>
              <a:t>படைப்பு:</a:t>
            </a:r>
            <a:endParaRPr lang="en-US" sz="6200" dirty="0" smtClean="0"/>
          </a:p>
          <a:p>
            <a:endParaRPr lang="ta-IN" sz="6200" dirty="0"/>
          </a:p>
          <a:p>
            <a:r>
              <a:rPr lang="ta-IN" sz="6200" dirty="0" smtClean="0"/>
              <a:t>கொய்யாக்கனி</a:t>
            </a:r>
            <a:endParaRPr lang="en-US" sz="6200" dirty="0" smtClean="0"/>
          </a:p>
          <a:p>
            <a:r>
              <a:rPr lang="ta-IN" sz="6200" dirty="0"/>
              <a:t/>
            </a:r>
            <a:br>
              <a:rPr lang="ta-IN" sz="6200" dirty="0"/>
            </a:br>
            <a:r>
              <a:rPr lang="ta-IN" sz="6200" dirty="0"/>
              <a:t>பாவியக் </a:t>
            </a:r>
            <a:r>
              <a:rPr lang="ta-IN" sz="6200" dirty="0" smtClean="0"/>
              <a:t>கொத்து</a:t>
            </a:r>
            <a:endParaRPr lang="en-US" sz="6200" dirty="0" smtClean="0"/>
          </a:p>
          <a:p>
            <a:r>
              <a:rPr lang="ta-IN" sz="6200" dirty="0"/>
              <a:t/>
            </a:r>
            <a:br>
              <a:rPr lang="ta-IN" sz="6200" dirty="0"/>
            </a:br>
            <a:r>
              <a:rPr lang="ta-IN" sz="6200" dirty="0"/>
              <a:t>எண்சுவை </a:t>
            </a:r>
            <a:r>
              <a:rPr lang="ta-IN" sz="6200" dirty="0" smtClean="0"/>
              <a:t>எண்பது</a:t>
            </a:r>
            <a:r>
              <a:rPr lang="ta-IN" sz="6200" dirty="0"/>
              <a:t/>
            </a:r>
            <a:br>
              <a:rPr lang="ta-IN" sz="6200" dirty="0"/>
            </a:br>
            <a:r>
              <a:rPr lang="ta-IN" sz="6200" dirty="0"/>
              <a:t/>
            </a:r>
            <a:br>
              <a:rPr lang="ta-IN" sz="6200" dirty="0"/>
            </a:br>
            <a:r>
              <a:rPr lang="ta-IN" sz="6200" dirty="0"/>
              <a:t>கனிச்சாறு</a:t>
            </a:r>
            <a:br>
              <a:rPr lang="ta-IN" sz="6200" dirty="0"/>
            </a:br>
            <a:r>
              <a:rPr lang="ta-IN" sz="6200" dirty="0"/>
              <a:t/>
            </a:r>
            <a:br>
              <a:rPr lang="ta-IN" sz="6200" dirty="0"/>
            </a:br>
            <a:r>
              <a:rPr lang="ta-IN" sz="6200" dirty="0"/>
              <a:t>கற்பனை ஊற்று</a:t>
            </a:r>
            <a:br>
              <a:rPr lang="ta-IN" sz="6200" dirty="0"/>
            </a:br>
            <a:endParaRPr lang="en-US" sz="6200" dirty="0"/>
          </a:p>
          <a:p>
            <a:endParaRPr lang="ta-IN" sz="6200" dirty="0"/>
          </a:p>
          <a:p>
            <a:endParaRPr lang="en-US" sz="6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à®ªà¯à®°à¯à®à¯à®à®¿à®¤à¯à®¤à®¿à®°à®©à®¾à®°à¯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09600"/>
            <a:ext cx="67056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Image result for à®¤à®®à®¿à®´à¯à®à¯à®à¯à®®à¯à®®à®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9144000" cy="655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இயல் -1</vt:lpstr>
      <vt:lpstr>பெருஞ்சித்திரனார்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இயல் -1</dc:title>
  <dc:creator>sns</dc:creator>
  <cp:lastModifiedBy>sns</cp:lastModifiedBy>
  <cp:revision>2</cp:revision>
  <dcterms:created xsi:type="dcterms:W3CDTF">2019-06-14T11:17:07Z</dcterms:created>
  <dcterms:modified xsi:type="dcterms:W3CDTF">2019-06-14T11:31:27Z</dcterms:modified>
</cp:coreProperties>
</file>